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363" r:id="rId3"/>
    <p:sldId id="394" r:id="rId4"/>
    <p:sldId id="364" r:id="rId5"/>
    <p:sldId id="395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96" r:id="rId15"/>
    <p:sldId id="373" r:id="rId16"/>
    <p:sldId id="374" r:id="rId17"/>
    <p:sldId id="375" r:id="rId18"/>
    <p:sldId id="397" r:id="rId19"/>
    <p:sldId id="376" r:id="rId20"/>
    <p:sldId id="398" r:id="rId21"/>
    <p:sldId id="378" r:id="rId22"/>
    <p:sldId id="377" r:id="rId23"/>
    <p:sldId id="379" r:id="rId24"/>
    <p:sldId id="380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6982" autoAdjust="0"/>
  </p:normalViewPr>
  <p:slideViewPr>
    <p:cSldViewPr snapToGrid="0">
      <p:cViewPr varScale="1">
        <p:scale>
          <a:sx n="112" d="100"/>
          <a:sy n="11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2016/6/21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/>
              <a:t>8</a:t>
            </a:r>
            <a:r>
              <a:rPr lang="ja-JP" altLang="en-US" dirty="0" smtClean="0"/>
              <a:t>章 応用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9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:8.4 </a:t>
            </a:r>
            <a:r>
              <a:rPr lang="ja-JP" altLang="en-US" sz="3200" dirty="0" smtClean="0"/>
              <a:t>線形計画</a:t>
            </a:r>
            <a:endParaRPr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21731" cy="301327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t="1" b="27196"/>
          <a:stretch/>
        </p:blipFill>
        <p:spPr>
          <a:xfrm>
            <a:off x="1" y="3693183"/>
            <a:ext cx="4082117" cy="441827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308" y="2621124"/>
            <a:ext cx="4027769" cy="338163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269" y="6002760"/>
            <a:ext cx="4033808" cy="225241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077" y="971240"/>
            <a:ext cx="4051924" cy="590578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270" y="6877024"/>
            <a:ext cx="4021731" cy="166666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/>
          <a:srcRect t="72583"/>
          <a:stretch/>
        </p:blipFill>
        <p:spPr>
          <a:xfrm>
            <a:off x="4039846" y="971240"/>
            <a:ext cx="4082117" cy="16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:8.4 </a:t>
            </a:r>
            <a:r>
              <a:rPr lang="ja-JP" altLang="en-US" sz="3200" dirty="0" smtClean="0"/>
              <a:t>線形計画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24723" cy="427249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73670"/>
          <a:stretch/>
        </p:blipFill>
        <p:spPr>
          <a:xfrm>
            <a:off x="0" y="4952395"/>
            <a:ext cx="4024723" cy="157840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84" y="5283306"/>
            <a:ext cx="4012636" cy="14261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34" y="679904"/>
            <a:ext cx="4012636" cy="44960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105" y="5175990"/>
            <a:ext cx="4048895" cy="163768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/>
          <a:srcRect t="27443"/>
          <a:stretch/>
        </p:blipFill>
        <p:spPr>
          <a:xfrm>
            <a:off x="4070041" y="934703"/>
            <a:ext cx="4024723" cy="43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:8.4 </a:t>
            </a:r>
            <a:r>
              <a:rPr lang="ja-JP" altLang="en-US" sz="3200" dirty="0" smtClean="0"/>
              <a:t>線形計画</a:t>
            </a:r>
            <a:endParaRPr lang="ja-JP" altLang="en-US" sz="32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1" y="679904"/>
            <a:ext cx="12192000" cy="10769603"/>
            <a:chOff x="0" y="679904"/>
            <a:chExt cx="15546143" cy="13732430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121084" cy="6729043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08947"/>
              <a:ext cx="5136325" cy="7003387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5375" y="679904"/>
              <a:ext cx="5136325" cy="533446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0616" y="1213350"/>
              <a:ext cx="5159187" cy="7635902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0616" y="8849252"/>
              <a:ext cx="5166808" cy="3040643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9335" y="679904"/>
              <a:ext cx="5166808" cy="438188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25059" y="5046560"/>
              <a:ext cx="5044877" cy="5113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2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:8.6 </a:t>
            </a:r>
            <a:r>
              <a:rPr lang="ja-JP" altLang="en-US" sz="3200" dirty="0" smtClean="0"/>
              <a:t>統計・確率のための線形代数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49737" cy="53620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268" y="679904"/>
            <a:ext cx="4049737" cy="10688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16927"/>
          <a:stretch/>
        </p:blipFill>
        <p:spPr>
          <a:xfrm>
            <a:off x="4094268" y="1748750"/>
            <a:ext cx="4049737" cy="391182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435" y="1466429"/>
            <a:ext cx="3966604" cy="40675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t="83297"/>
          <a:stretch/>
        </p:blipFill>
        <p:spPr>
          <a:xfrm>
            <a:off x="8155302" y="679904"/>
            <a:ext cx="4049737" cy="7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:8.6 </a:t>
            </a:r>
            <a:r>
              <a:rPr lang="ja-JP" altLang="en-US" sz="3200" dirty="0" smtClean="0"/>
              <a:t>統計・確率のための線形代数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" y="679904"/>
            <a:ext cx="3966604" cy="16092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25950"/>
          <a:stretch/>
        </p:blipFill>
        <p:spPr>
          <a:xfrm>
            <a:off x="0" y="2289110"/>
            <a:ext cx="3978480" cy="430037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305" y="2366326"/>
            <a:ext cx="3942852" cy="290369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148" y="679904"/>
            <a:ext cx="3942852" cy="272555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148" y="3441087"/>
            <a:ext cx="3954728" cy="313528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74659"/>
          <a:stretch/>
        </p:blipFill>
        <p:spPr>
          <a:xfrm>
            <a:off x="4102305" y="894654"/>
            <a:ext cx="3978480" cy="14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2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:8.7 </a:t>
            </a:r>
            <a:r>
              <a:rPr lang="ja-JP" altLang="en-US" sz="3200" dirty="0" smtClean="0"/>
              <a:t>コンピュータ・グラフィックス</a:t>
            </a:r>
            <a:endParaRPr lang="ja-JP" altLang="en-US" sz="32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44409" y="679905"/>
            <a:ext cx="12147591" cy="9078338"/>
            <a:chOff x="44409" y="679904"/>
            <a:chExt cx="15540118" cy="1161369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24" y="679904"/>
              <a:ext cx="5082980" cy="281964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20" y="3477777"/>
              <a:ext cx="5105842" cy="7674005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/>
            <a:srcRect t="14039"/>
            <a:stretch/>
          </p:blipFill>
          <p:spPr>
            <a:xfrm>
              <a:off x="5261547" y="768264"/>
              <a:ext cx="5113463" cy="6590059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5"/>
            <a:srcRect t="66652"/>
            <a:stretch/>
          </p:blipFill>
          <p:spPr>
            <a:xfrm>
              <a:off x="10478685" y="679904"/>
              <a:ext cx="5105842" cy="2470157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685" y="3150062"/>
              <a:ext cx="5067739" cy="738442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4"/>
            <a:srcRect b="87581"/>
            <a:stretch/>
          </p:blipFill>
          <p:spPr>
            <a:xfrm>
              <a:off x="44409" y="11151782"/>
              <a:ext cx="5113463" cy="952106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5"/>
            <a:srcRect b="33372"/>
            <a:stretch/>
          </p:blipFill>
          <p:spPr>
            <a:xfrm>
              <a:off x="5261547" y="7358323"/>
              <a:ext cx="5105842" cy="4935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10</a:t>
            </a:r>
            <a:r>
              <a:rPr lang="ja-JP" altLang="en-US" dirty="0" smtClean="0"/>
              <a:t>章 複素ベクトルと行列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75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:10.1 </a:t>
            </a:r>
            <a:r>
              <a:rPr lang="ja-JP" altLang="en-US" sz="3200" dirty="0" smtClean="0"/>
              <a:t>複素数</a:t>
            </a:r>
            <a:endParaRPr lang="ja-JP" altLang="en-US" sz="3200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0" y="679904"/>
            <a:ext cx="16226971" cy="8521720"/>
            <a:chOff x="0" y="679904"/>
            <a:chExt cx="20576857" cy="1080609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82980" cy="6370872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/>
            <a:srcRect b="56693"/>
            <a:stretch/>
          </p:blipFill>
          <p:spPr>
            <a:xfrm>
              <a:off x="0" y="7050776"/>
              <a:ext cx="5090601" cy="3297010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6151" y="2708975"/>
              <a:ext cx="5151566" cy="7696867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3"/>
            <a:srcRect t="44642"/>
            <a:stretch/>
          </p:blipFill>
          <p:spPr>
            <a:xfrm>
              <a:off x="5141036" y="679904"/>
              <a:ext cx="5090601" cy="4214430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5"/>
            <a:srcRect t="73727"/>
            <a:stretch/>
          </p:blipFill>
          <p:spPr>
            <a:xfrm>
              <a:off x="10289693" y="679904"/>
              <a:ext cx="5136325" cy="2022158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5"/>
            <a:srcRect b="28312"/>
            <a:stretch/>
          </p:blipFill>
          <p:spPr>
            <a:xfrm>
              <a:off x="5118173" y="4966290"/>
              <a:ext cx="5136325" cy="5517696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55773" y="679904"/>
              <a:ext cx="5113463" cy="7651143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455773" y="8331047"/>
              <a:ext cx="5121084" cy="3154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65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:10.1 </a:t>
            </a:r>
            <a:r>
              <a:rPr lang="ja-JP" altLang="en-US" sz="3200" dirty="0" smtClean="0"/>
              <a:t>複素数</a:t>
            </a:r>
            <a:endParaRPr lang="ja-JP" altLang="en-US" sz="32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/>
          <a:srcRect b="28284"/>
          <a:stretch/>
        </p:blipFill>
        <p:spPr>
          <a:xfrm>
            <a:off x="-34338" y="2280036"/>
            <a:ext cx="4062540" cy="435299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73727"/>
          <a:stretch/>
        </p:blipFill>
        <p:spPr>
          <a:xfrm>
            <a:off x="0" y="679904"/>
            <a:ext cx="4050521" cy="159468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b="44876"/>
          <a:stretch/>
        </p:blipFill>
        <p:spPr>
          <a:xfrm>
            <a:off x="4059472" y="2246090"/>
            <a:ext cx="4032492" cy="3326039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00" y="3670609"/>
            <a:ext cx="4038502" cy="248800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/>
          <a:srcRect t="50434"/>
          <a:stretch/>
        </p:blipFill>
        <p:spPr>
          <a:xfrm>
            <a:off x="8158510" y="679904"/>
            <a:ext cx="4032492" cy="299070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t="74197"/>
          <a:stretch/>
        </p:blipFill>
        <p:spPr>
          <a:xfrm>
            <a:off x="4059472" y="679904"/>
            <a:ext cx="4062540" cy="156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7" y="679905"/>
            <a:ext cx="4005482" cy="47490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8" y="5413950"/>
            <a:ext cx="4011478" cy="9773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315" y="679905"/>
            <a:ext cx="4011478" cy="4772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315" y="5521593"/>
            <a:ext cx="4011478" cy="1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:8.1 </a:t>
            </a:r>
            <a:r>
              <a:rPr lang="ja-JP" altLang="en-US" sz="3200" dirty="0" smtClean="0"/>
              <a:t>工学に現れる行列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34053" cy="5223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52494"/>
          <a:stretch/>
        </p:blipFill>
        <p:spPr>
          <a:xfrm>
            <a:off x="0" y="5903640"/>
            <a:ext cx="4034053" cy="2857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48815"/>
          <a:stretch/>
        </p:blipFill>
        <p:spPr>
          <a:xfrm>
            <a:off x="4075973" y="679904"/>
            <a:ext cx="4034053" cy="30786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167" y="3758588"/>
            <a:ext cx="4003858" cy="571893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11815"/>
          <a:stretch/>
        </p:blipFill>
        <p:spPr>
          <a:xfrm>
            <a:off x="8188265" y="679904"/>
            <a:ext cx="4009896" cy="533616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35310"/>
          <a:stretch/>
        </p:blipFill>
        <p:spPr>
          <a:xfrm>
            <a:off x="8188265" y="6016072"/>
            <a:ext cx="4009896" cy="393397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65793"/>
          <a:stretch/>
        </p:blipFill>
        <p:spPr>
          <a:xfrm>
            <a:off x="12276401" y="679904"/>
            <a:ext cx="4009896" cy="20802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401" y="2760135"/>
            <a:ext cx="4052170" cy="21740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b="89041"/>
          <a:stretch/>
        </p:blipFill>
        <p:spPr>
          <a:xfrm>
            <a:off x="4106167" y="9477522"/>
            <a:ext cx="4009896" cy="6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0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11478" cy="46350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6086"/>
          <a:stretch/>
        </p:blipFill>
        <p:spPr>
          <a:xfrm>
            <a:off x="4081267" y="679904"/>
            <a:ext cx="4017474" cy="353351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64914"/>
          <a:stretch/>
        </p:blipFill>
        <p:spPr>
          <a:xfrm>
            <a:off x="8180522" y="679904"/>
            <a:ext cx="4011478" cy="2072247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18" y="2752152"/>
            <a:ext cx="4017474" cy="511478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b="64176"/>
          <a:stretch/>
        </p:blipFill>
        <p:spPr>
          <a:xfrm>
            <a:off x="-5996" y="5392723"/>
            <a:ext cx="4017474" cy="198053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35934"/>
          <a:stretch/>
        </p:blipFill>
        <p:spPr>
          <a:xfrm>
            <a:off x="4093259" y="4213423"/>
            <a:ext cx="4011478" cy="37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:10.2 </a:t>
            </a:r>
            <a:r>
              <a:rPr lang="ja-JP" altLang="en-US" sz="3200" dirty="0" smtClean="0"/>
              <a:t>エルミート行列とユニタリ行列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" y="825048"/>
            <a:ext cx="4011478" cy="46350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43" y="1115331"/>
            <a:ext cx="4017474" cy="55285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52" y="825048"/>
            <a:ext cx="4011478" cy="590628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7079" y="1057275"/>
            <a:ext cx="4017474" cy="51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:10.3 </a:t>
            </a:r>
            <a:r>
              <a:rPr lang="ja-JP" altLang="en-US" sz="3200" dirty="0" smtClean="0"/>
              <a:t>高速フーリエ変換</a:t>
            </a:r>
            <a:endParaRPr lang="ja-JP" altLang="en-US" sz="32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1" y="679904"/>
            <a:ext cx="12192000" cy="6115940"/>
            <a:chOff x="0" y="679904"/>
            <a:chExt cx="15313163" cy="768162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60118" cy="7559695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660" y="679904"/>
              <a:ext cx="5075360" cy="7681626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2562" y="679904"/>
              <a:ext cx="5090601" cy="6652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02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41095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/>
              <a:t>第</a:t>
            </a:r>
            <a:r>
              <a:rPr lang="en-US" altLang="ja-JP" sz="3200" dirty="0"/>
              <a:t>10</a:t>
            </a:r>
            <a:r>
              <a:rPr lang="ja-JP" altLang="en-US" sz="3200" dirty="0"/>
              <a:t>章 複素ベクトルと行列</a:t>
            </a:r>
            <a:r>
              <a:rPr lang="en-US" altLang="ja-JP" sz="3200" dirty="0" smtClean="0"/>
              <a:t>:10.3 </a:t>
            </a:r>
            <a:r>
              <a:rPr lang="ja-JP" altLang="en-US" sz="3200" dirty="0" smtClean="0"/>
              <a:t>高速フーリエ変換</a:t>
            </a:r>
            <a:endParaRPr lang="ja-JP" altLang="en-US" sz="32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" y="679904"/>
            <a:ext cx="12192000" cy="6895126"/>
            <a:chOff x="0" y="679904"/>
            <a:chExt cx="15374855" cy="8695174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90601" cy="883997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9" y="1578794"/>
              <a:ext cx="5052498" cy="723962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7732" y="679904"/>
              <a:ext cx="5060118" cy="7475868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0111" y="8155772"/>
              <a:ext cx="5075360" cy="121930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9495" y="679904"/>
              <a:ext cx="5075360" cy="58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74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4" y="1"/>
            <a:ext cx="4043751" cy="53735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7607"/>
          <a:stretch/>
        </p:blipFill>
        <p:spPr>
          <a:xfrm>
            <a:off x="4067967" y="48041"/>
            <a:ext cx="4049795" cy="50100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36350"/>
          <a:stretch/>
        </p:blipFill>
        <p:spPr>
          <a:xfrm>
            <a:off x="8117761" y="48041"/>
            <a:ext cx="4067928" cy="38588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32963"/>
          <a:stretch/>
        </p:blipFill>
        <p:spPr>
          <a:xfrm>
            <a:off x="8178201" y="3906909"/>
            <a:ext cx="4007488" cy="37044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6129" y="1780264"/>
            <a:ext cx="3983306" cy="5863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84191"/>
          <a:stretch/>
        </p:blipFill>
        <p:spPr>
          <a:xfrm>
            <a:off x="-29028" y="5428041"/>
            <a:ext cx="4049795" cy="9612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b="66214"/>
          <a:stretch/>
        </p:blipFill>
        <p:spPr>
          <a:xfrm>
            <a:off x="4080053" y="5058135"/>
            <a:ext cx="4037708" cy="203310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69134"/>
          <a:stretch/>
        </p:blipFill>
        <p:spPr>
          <a:xfrm>
            <a:off x="12246129" y="48041"/>
            <a:ext cx="4067928" cy="17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:8.1 </a:t>
            </a:r>
            <a:r>
              <a:rPr lang="ja-JP" altLang="en-US" sz="3200" dirty="0" smtClean="0"/>
              <a:t>工学に現れる行列</a:t>
            </a:r>
            <a:endParaRPr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48815"/>
          <a:stretch/>
        </p:blipFill>
        <p:spPr>
          <a:xfrm>
            <a:off x="0" y="679904"/>
            <a:ext cx="4034053" cy="30786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21567"/>
          <a:stretch/>
        </p:blipFill>
        <p:spPr>
          <a:xfrm>
            <a:off x="30194" y="3758589"/>
            <a:ext cx="4003858" cy="448552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11815"/>
          <a:stretch/>
        </p:blipFill>
        <p:spPr>
          <a:xfrm>
            <a:off x="4127416" y="2594615"/>
            <a:ext cx="4009896" cy="533616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13641" b="198"/>
          <a:stretch/>
        </p:blipFill>
        <p:spPr>
          <a:xfrm>
            <a:off x="8230675" y="679904"/>
            <a:ext cx="4009896" cy="523965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999" y="5908074"/>
            <a:ext cx="4052170" cy="217404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89041"/>
          <a:stretch/>
        </p:blipFill>
        <p:spPr>
          <a:xfrm>
            <a:off x="4104056" y="1887919"/>
            <a:ext cx="4009896" cy="6631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79638" b="-1"/>
          <a:stretch/>
        </p:blipFill>
        <p:spPr>
          <a:xfrm>
            <a:off x="4104056" y="679904"/>
            <a:ext cx="4003858" cy="116447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b="86960"/>
          <a:stretch/>
        </p:blipFill>
        <p:spPr>
          <a:xfrm>
            <a:off x="4127416" y="7930782"/>
            <a:ext cx="4009896" cy="7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:8.1 </a:t>
            </a:r>
            <a:r>
              <a:rPr lang="ja-JP" altLang="en-US" sz="3200" dirty="0" smtClean="0"/>
              <a:t>工学に現れる行列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19034" cy="37015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" y="4347266"/>
            <a:ext cx="3959138" cy="29588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90" y="679904"/>
            <a:ext cx="3965127" cy="300079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58438"/>
          <a:stretch/>
        </p:blipFill>
        <p:spPr>
          <a:xfrm>
            <a:off x="4140390" y="3680703"/>
            <a:ext cx="3965127" cy="192181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t="46029"/>
          <a:stretch/>
        </p:blipFill>
        <p:spPr>
          <a:xfrm>
            <a:off x="8226873" y="679904"/>
            <a:ext cx="3965127" cy="24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:8.1 </a:t>
            </a:r>
            <a:r>
              <a:rPr lang="ja-JP" altLang="en-US" sz="3200" dirty="0" smtClean="0"/>
              <a:t>工学に現れる行列</a:t>
            </a:r>
            <a:endParaRPr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3965127" cy="13416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b="20538"/>
          <a:stretch/>
        </p:blipFill>
        <p:spPr>
          <a:xfrm>
            <a:off x="22815" y="2021579"/>
            <a:ext cx="4037003" cy="464047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l="972"/>
          <a:stretch/>
        </p:blipFill>
        <p:spPr>
          <a:xfrm>
            <a:off x="4082633" y="1896060"/>
            <a:ext cx="4009622" cy="486956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79487"/>
          <a:stretch/>
        </p:blipFill>
        <p:spPr>
          <a:xfrm>
            <a:off x="4082633" y="679904"/>
            <a:ext cx="4037003" cy="11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2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:8.2 </a:t>
            </a:r>
            <a:r>
              <a:rPr lang="ja-JP" altLang="en-US" sz="3200" dirty="0" smtClean="0"/>
              <a:t>グラフとネットワーク</a:t>
            </a:r>
            <a:endParaRPr lang="ja-JP" altLang="en-US" sz="32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1" y="679904"/>
            <a:ext cx="12192000" cy="4695345"/>
            <a:chOff x="0" y="679904"/>
            <a:chExt cx="15343671" cy="590910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60118" cy="5486875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b="22070"/>
            <a:stretch/>
          </p:blipFill>
          <p:spPr>
            <a:xfrm>
              <a:off x="5120820" y="679904"/>
              <a:ext cx="5067739" cy="5909107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3"/>
            <a:srcRect t="78983"/>
            <a:stretch/>
          </p:blipFill>
          <p:spPr>
            <a:xfrm>
              <a:off x="10268311" y="679904"/>
              <a:ext cx="5067739" cy="159362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8311" y="2273526"/>
              <a:ext cx="5075360" cy="3612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71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:8.2 </a:t>
            </a:r>
            <a:r>
              <a:rPr lang="ja-JP" altLang="en-US" sz="3200" dirty="0" smtClean="0"/>
              <a:t>グラフとネットワーク</a:t>
            </a:r>
            <a:endParaRPr lang="ja-JP" altLang="en-US" sz="3200" dirty="0"/>
          </a:p>
        </p:txBody>
      </p:sp>
      <p:grpSp>
        <p:nvGrpSpPr>
          <p:cNvPr id="15" name="グループ化 14"/>
          <p:cNvGrpSpPr/>
          <p:nvPr/>
        </p:nvGrpSpPr>
        <p:grpSpPr>
          <a:xfrm>
            <a:off x="-7621" y="679905"/>
            <a:ext cx="12199621" cy="9672438"/>
            <a:chOff x="-7621" y="679904"/>
            <a:chExt cx="15330760" cy="12154953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79904"/>
              <a:ext cx="5060118" cy="3825572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621" y="4505476"/>
              <a:ext cx="5067739" cy="7674005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795" y="679904"/>
              <a:ext cx="5060118" cy="7597798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5795" y="8277702"/>
              <a:ext cx="5067739" cy="4557155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1590" y="679904"/>
              <a:ext cx="5067739" cy="2949196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7779" y="3629100"/>
              <a:ext cx="5075360" cy="7704488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7779" y="11333588"/>
              <a:ext cx="5060118" cy="96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04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:8.2 </a:t>
            </a:r>
            <a:r>
              <a:rPr lang="ja-JP" altLang="en-US" sz="3200" dirty="0" smtClean="0"/>
              <a:t>グラフとネットワーク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3985595" cy="50660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86" y="679904"/>
            <a:ext cx="3997600" cy="55102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77" y="679904"/>
            <a:ext cx="4057624" cy="33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 smtClean="0"/>
              <a:t>8</a:t>
            </a:r>
            <a:r>
              <a:rPr lang="ja-JP" altLang="en-US" sz="3200" dirty="0" smtClean="0"/>
              <a:t>章 応用</a:t>
            </a:r>
            <a:r>
              <a:rPr lang="en-US" altLang="ja-JP" sz="3200" dirty="0" smtClean="0"/>
              <a:t>:8.3 </a:t>
            </a:r>
            <a:r>
              <a:rPr lang="ja-JP" altLang="en-US" sz="3200" dirty="0" smtClean="0"/>
              <a:t>マルコフ行列、人口、経済学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40992" cy="17758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55766"/>
            <a:ext cx="4040992" cy="599806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10" y="679904"/>
            <a:ext cx="4022871" cy="60645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19996"/>
          <a:stretch/>
        </p:blipFill>
        <p:spPr>
          <a:xfrm>
            <a:off x="8163089" y="679904"/>
            <a:ext cx="4022871" cy="48518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049" y="5531775"/>
            <a:ext cx="4034952" cy="30986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b="80502"/>
          <a:stretch/>
        </p:blipFill>
        <p:spPr>
          <a:xfrm>
            <a:off x="4087010" y="6744413"/>
            <a:ext cx="4022871" cy="11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6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214</Words>
  <Application>Microsoft Office PowerPoint</Application>
  <PresentationFormat>ワイド画面</PresentationFormat>
  <Paragraphs>23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Office テーマ</vt:lpstr>
      <vt:lpstr>第8章 応用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第10章 複素ベクトルと行列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1582</cp:revision>
  <dcterms:created xsi:type="dcterms:W3CDTF">2016-05-31T00:32:30Z</dcterms:created>
  <dcterms:modified xsi:type="dcterms:W3CDTF">2016-06-21T13:52:57Z</dcterms:modified>
</cp:coreProperties>
</file>